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2397700" cy="39585900"/>
  <p:notesSz cx="6858000" cy="9144000"/>
  <p:embeddedFontLst>
    <p:embeddedFont>
      <p:font typeface="Calibri (MS) Bold" charset="1" panose="020F0702030404030204"/>
      <p:regular r:id="rId7"/>
    </p:embeddedFont>
    <p:embeddedFont>
      <p:font typeface="Calibri (MS)" charset="1" panose="020F050202020403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763"/>
            <a:ext cx="32396257" cy="39585905"/>
            <a:chOff x="0" y="0"/>
            <a:chExt cx="32400304" cy="395908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400367" cy="39590855"/>
            </a:xfrm>
            <a:custGeom>
              <a:avLst/>
              <a:gdLst/>
              <a:ahLst/>
              <a:cxnLst/>
              <a:rect r="r" b="b" t="t" l="l"/>
              <a:pathLst>
                <a:path h="39590855" w="32400367">
                  <a:moveTo>
                    <a:pt x="0" y="0"/>
                  </a:moveTo>
                  <a:lnTo>
                    <a:pt x="0" y="39590855"/>
                  </a:lnTo>
                  <a:lnTo>
                    <a:pt x="32400367" y="39590855"/>
                  </a:lnTo>
                  <a:lnTo>
                    <a:pt x="32400367" y="0"/>
                  </a:lnTo>
                  <a:close/>
                </a:path>
              </a:pathLst>
            </a:custGeom>
            <a:solidFill>
              <a:srgbClr val="FFFFFF">
                <a:alpha val="6667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763"/>
            <a:ext cx="32400000" cy="39336133"/>
            <a:chOff x="0" y="0"/>
            <a:chExt cx="43205400" cy="524547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205400" cy="52454683"/>
            </a:xfrm>
            <a:custGeom>
              <a:avLst/>
              <a:gdLst/>
              <a:ahLst/>
              <a:cxnLst/>
              <a:rect r="r" b="b" t="t" l="l"/>
              <a:pathLst>
                <a:path h="52454683" w="43205400">
                  <a:moveTo>
                    <a:pt x="0" y="0"/>
                  </a:moveTo>
                  <a:lnTo>
                    <a:pt x="43205400" y="0"/>
                  </a:lnTo>
                  <a:lnTo>
                    <a:pt x="43205400" y="52454683"/>
                  </a:lnTo>
                  <a:lnTo>
                    <a:pt x="0" y="52454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00"/>
              </a:blip>
              <a:stretch>
                <a:fillRect l="-13105" t="-12400" r="-1856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66543" y="32423914"/>
            <a:ext cx="32535362" cy="7239010"/>
            <a:chOff x="0" y="0"/>
            <a:chExt cx="32539432" cy="72399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66548" y="339217"/>
              <a:ext cx="32404050" cy="6832984"/>
            </a:xfrm>
            <a:custGeom>
              <a:avLst/>
              <a:gdLst/>
              <a:ahLst/>
              <a:cxnLst/>
              <a:rect r="r" b="b" t="t" l="l"/>
              <a:pathLst>
                <a:path h="6832984" w="32404050">
                  <a:moveTo>
                    <a:pt x="0" y="0"/>
                  </a:moveTo>
                  <a:lnTo>
                    <a:pt x="0" y="6832984"/>
                  </a:lnTo>
                  <a:lnTo>
                    <a:pt x="32404050" y="6832984"/>
                  </a:lnTo>
                  <a:lnTo>
                    <a:pt x="32404050" y="2236598"/>
                  </a:lnTo>
                  <a:cubicBezTo>
                    <a:pt x="30134433" y="3892298"/>
                    <a:pt x="26120852" y="5810253"/>
                    <a:pt x="19314415" y="6481194"/>
                  </a:cubicBezTo>
                  <a:cubicBezTo>
                    <a:pt x="19289396" y="6472685"/>
                    <a:pt x="19264503" y="6464303"/>
                    <a:pt x="19239739" y="6455794"/>
                  </a:cubicBezTo>
                  <a:cubicBezTo>
                    <a:pt x="16166974" y="5389374"/>
                    <a:pt x="13401295" y="3748788"/>
                    <a:pt x="10236201" y="2386331"/>
                  </a:cubicBezTo>
                  <a:cubicBezTo>
                    <a:pt x="10117075" y="2335150"/>
                    <a:pt x="9997568" y="2284223"/>
                    <a:pt x="9877299" y="2233804"/>
                  </a:cubicBezTo>
                  <a:cubicBezTo>
                    <a:pt x="9636760" y="2132966"/>
                    <a:pt x="9393937" y="2033779"/>
                    <a:pt x="9148445" y="1937005"/>
                  </a:cubicBezTo>
                  <a:cubicBezTo>
                    <a:pt x="8780019" y="1791717"/>
                    <a:pt x="8405622" y="1650874"/>
                    <a:pt x="8023988" y="1516254"/>
                  </a:cubicBezTo>
                  <a:cubicBezTo>
                    <a:pt x="7387971" y="1291718"/>
                    <a:pt x="6732144" y="1084072"/>
                    <a:pt x="6051805" y="898525"/>
                  </a:cubicBezTo>
                  <a:cubicBezTo>
                    <a:pt x="5779644" y="824357"/>
                    <a:pt x="5503800" y="753618"/>
                    <a:pt x="5223257" y="687070"/>
                  </a:cubicBezTo>
                  <a:cubicBezTo>
                    <a:pt x="4943095" y="620522"/>
                    <a:pt x="4658615" y="557657"/>
                    <a:pt x="4369563" y="499364"/>
                  </a:cubicBezTo>
                  <a:cubicBezTo>
                    <a:pt x="4080511" y="440817"/>
                    <a:pt x="3787014" y="386842"/>
                    <a:pt x="3488691" y="337439"/>
                  </a:cubicBezTo>
                  <a:cubicBezTo>
                    <a:pt x="3339593" y="312674"/>
                    <a:pt x="3189225" y="289179"/>
                    <a:pt x="3037460" y="266827"/>
                  </a:cubicBezTo>
                  <a:cubicBezTo>
                    <a:pt x="2582673" y="199771"/>
                    <a:pt x="2116710" y="143637"/>
                    <a:pt x="1638301" y="99568"/>
                  </a:cubicBezTo>
                  <a:cubicBezTo>
                    <a:pt x="1107948" y="50546"/>
                    <a:pt x="562102" y="17018"/>
                    <a:pt x="0" y="0"/>
                  </a:cubicBezTo>
                  <a:close/>
                </a:path>
              </a:pathLst>
            </a:custGeom>
            <a:solidFill>
              <a:srgbClr val="509FD6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9353657" y="2576831"/>
              <a:ext cx="13116940" cy="4595370"/>
            </a:xfrm>
            <a:custGeom>
              <a:avLst/>
              <a:gdLst/>
              <a:ahLst/>
              <a:cxnLst/>
              <a:rect r="r" b="b" t="t" l="l"/>
              <a:pathLst>
                <a:path h="4595370" w="13116940">
                  <a:moveTo>
                    <a:pt x="13116941" y="0"/>
                  </a:moveTo>
                  <a:cubicBezTo>
                    <a:pt x="10844022" y="1657859"/>
                    <a:pt x="6822696" y="3578608"/>
                    <a:pt x="0" y="4246882"/>
                  </a:cubicBezTo>
                  <a:cubicBezTo>
                    <a:pt x="358267" y="4371215"/>
                    <a:pt x="720725" y="4487928"/>
                    <a:pt x="1088390" y="4595370"/>
                  </a:cubicBezTo>
                  <a:lnTo>
                    <a:pt x="13116941" y="4595370"/>
                  </a:lnTo>
                  <a:lnTo>
                    <a:pt x="13116941" y="0"/>
                  </a:lnTo>
                  <a:close/>
                </a:path>
              </a:pathLst>
            </a:custGeom>
            <a:solidFill>
              <a:srgbClr val="509FD6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6548" y="1830579"/>
              <a:ext cx="16489045" cy="5341749"/>
            </a:xfrm>
            <a:custGeom>
              <a:avLst/>
              <a:gdLst/>
              <a:ahLst/>
              <a:cxnLst/>
              <a:rect r="r" b="b" t="t" l="l"/>
              <a:pathLst>
                <a:path h="5341749" w="16489045">
                  <a:moveTo>
                    <a:pt x="0" y="0"/>
                  </a:moveTo>
                  <a:lnTo>
                    <a:pt x="0" y="4161538"/>
                  </a:lnTo>
                  <a:cubicBezTo>
                    <a:pt x="1229995" y="4451987"/>
                    <a:pt x="2443607" y="4847720"/>
                    <a:pt x="3618611" y="5341749"/>
                  </a:cubicBezTo>
                  <a:lnTo>
                    <a:pt x="16489045" y="5341749"/>
                  </a:lnTo>
                  <a:cubicBezTo>
                    <a:pt x="16364711" y="5285361"/>
                    <a:pt x="16240379" y="5228338"/>
                    <a:pt x="16116300" y="5170934"/>
                  </a:cubicBezTo>
                  <a:cubicBezTo>
                    <a:pt x="11500866" y="3034539"/>
                    <a:pt x="7035673" y="215900"/>
                    <a:pt x="0" y="0"/>
                  </a:cubicBezTo>
                  <a:close/>
                </a:path>
              </a:pathLst>
            </a:custGeom>
            <a:solidFill>
              <a:srgbClr val="C9E9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66548" y="5992117"/>
              <a:ext cx="3618357" cy="1180084"/>
            </a:xfrm>
            <a:custGeom>
              <a:avLst/>
              <a:gdLst/>
              <a:ahLst/>
              <a:cxnLst/>
              <a:rect r="r" b="b" t="t" l="l"/>
              <a:pathLst>
                <a:path h="1180084" w="3618357">
                  <a:moveTo>
                    <a:pt x="0" y="0"/>
                  </a:moveTo>
                  <a:lnTo>
                    <a:pt x="0" y="1180084"/>
                  </a:lnTo>
                  <a:lnTo>
                    <a:pt x="3618357" y="1180084"/>
                  </a:lnTo>
                  <a:cubicBezTo>
                    <a:pt x="2443353" y="686054"/>
                    <a:pt x="1229868" y="290449"/>
                    <a:pt x="0" y="0"/>
                  </a:cubicBezTo>
                  <a:close/>
                </a:path>
              </a:pathLst>
            </a:custGeom>
            <a:solidFill>
              <a:srgbClr val="509FD6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6421" y="339344"/>
              <a:ext cx="20426808" cy="6832857"/>
            </a:xfrm>
            <a:custGeom>
              <a:avLst/>
              <a:gdLst/>
              <a:ahLst/>
              <a:cxnLst/>
              <a:rect r="r" b="b" t="t" l="l"/>
              <a:pathLst>
                <a:path h="6832857" w="20426808">
                  <a:moveTo>
                    <a:pt x="127" y="127"/>
                  </a:moveTo>
                  <a:lnTo>
                    <a:pt x="127" y="1491489"/>
                  </a:lnTo>
                  <a:cubicBezTo>
                    <a:pt x="7035800" y="1707643"/>
                    <a:pt x="11500739" y="4526028"/>
                    <a:pt x="16116173" y="6662296"/>
                  </a:cubicBezTo>
                  <a:cubicBezTo>
                    <a:pt x="16240125" y="6719700"/>
                    <a:pt x="16364204" y="6776596"/>
                    <a:pt x="16488410" y="6832857"/>
                  </a:cubicBezTo>
                  <a:lnTo>
                    <a:pt x="20426807" y="6832857"/>
                  </a:lnTo>
                  <a:cubicBezTo>
                    <a:pt x="20025359" y="6717541"/>
                    <a:pt x="19630389" y="6591303"/>
                    <a:pt x="19240118" y="6455794"/>
                  </a:cubicBezTo>
                  <a:cubicBezTo>
                    <a:pt x="16167354" y="5389374"/>
                    <a:pt x="13401675" y="3748788"/>
                    <a:pt x="10236580" y="2386331"/>
                  </a:cubicBezTo>
                  <a:cubicBezTo>
                    <a:pt x="10117454" y="2335150"/>
                    <a:pt x="9997948" y="2284223"/>
                    <a:pt x="9877678" y="2233804"/>
                  </a:cubicBezTo>
                  <a:cubicBezTo>
                    <a:pt x="9637140" y="2132966"/>
                    <a:pt x="9394316" y="2033779"/>
                    <a:pt x="9148825" y="1937005"/>
                  </a:cubicBezTo>
                  <a:cubicBezTo>
                    <a:pt x="8780399" y="1791717"/>
                    <a:pt x="8406002" y="1650874"/>
                    <a:pt x="8024367" y="1516254"/>
                  </a:cubicBezTo>
                  <a:cubicBezTo>
                    <a:pt x="7388351" y="1291718"/>
                    <a:pt x="6732524" y="1084073"/>
                    <a:pt x="6052185" y="898526"/>
                  </a:cubicBezTo>
                  <a:cubicBezTo>
                    <a:pt x="5780023" y="824358"/>
                    <a:pt x="5504179" y="753619"/>
                    <a:pt x="5223636" y="687071"/>
                  </a:cubicBezTo>
                  <a:cubicBezTo>
                    <a:pt x="4943474" y="620522"/>
                    <a:pt x="4658994" y="557657"/>
                    <a:pt x="4369942" y="499364"/>
                  </a:cubicBezTo>
                  <a:cubicBezTo>
                    <a:pt x="4080891" y="440817"/>
                    <a:pt x="3787393" y="386842"/>
                    <a:pt x="3489071" y="337312"/>
                  </a:cubicBezTo>
                  <a:cubicBezTo>
                    <a:pt x="3339973" y="312547"/>
                    <a:pt x="3189604" y="289052"/>
                    <a:pt x="3037840" y="266700"/>
                  </a:cubicBezTo>
                  <a:cubicBezTo>
                    <a:pt x="2583053" y="199644"/>
                    <a:pt x="2117090" y="143510"/>
                    <a:pt x="1638681" y="99441"/>
                  </a:cubicBezTo>
                  <a:cubicBezTo>
                    <a:pt x="1108075" y="50546"/>
                    <a:pt x="562228" y="17018"/>
                    <a:pt x="0" y="0"/>
                  </a:cubicBezTo>
                  <a:close/>
                </a:path>
              </a:pathLst>
            </a:custGeom>
            <a:solidFill>
              <a:srgbClr val="2D479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2939181" y="-2404295"/>
            <a:ext cx="35949276" cy="8933314"/>
            <a:chOff x="0" y="0"/>
            <a:chExt cx="35953764" cy="89344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2939542" y="2409318"/>
              <a:ext cx="32404050" cy="5863338"/>
            </a:xfrm>
            <a:custGeom>
              <a:avLst/>
              <a:gdLst/>
              <a:ahLst/>
              <a:cxnLst/>
              <a:rect r="r" b="b" t="t" l="l"/>
              <a:pathLst>
                <a:path h="5863338" w="32404050">
                  <a:moveTo>
                    <a:pt x="14180439" y="2288668"/>
                  </a:moveTo>
                  <a:cubicBezTo>
                    <a:pt x="14137640" y="2295907"/>
                    <a:pt x="14094969" y="2303146"/>
                    <a:pt x="14052170" y="2310385"/>
                  </a:cubicBezTo>
                  <a:cubicBezTo>
                    <a:pt x="14094969" y="2303146"/>
                    <a:pt x="14137640" y="2295907"/>
                    <a:pt x="14180439" y="2288668"/>
                  </a:cubicBezTo>
                  <a:close/>
                  <a:moveTo>
                    <a:pt x="0" y="0"/>
                  </a:moveTo>
                  <a:lnTo>
                    <a:pt x="0" y="4590543"/>
                  </a:lnTo>
                  <a:cubicBezTo>
                    <a:pt x="66802" y="4591432"/>
                    <a:pt x="133731" y="4591940"/>
                    <a:pt x="200533" y="4591940"/>
                  </a:cubicBezTo>
                  <a:cubicBezTo>
                    <a:pt x="677037" y="4591940"/>
                    <a:pt x="1154049" y="4569207"/>
                    <a:pt x="1625473" y="4534028"/>
                  </a:cubicBezTo>
                  <a:cubicBezTo>
                    <a:pt x="4662424" y="4307714"/>
                    <a:pt x="7642351" y="3617215"/>
                    <a:pt x="10623931" y="2996946"/>
                  </a:cubicBezTo>
                  <a:cubicBezTo>
                    <a:pt x="11820906" y="2748027"/>
                    <a:pt x="13017372" y="2503297"/>
                    <a:pt x="14217522" y="2282698"/>
                  </a:cubicBezTo>
                  <a:cubicBezTo>
                    <a:pt x="14219682" y="2282317"/>
                    <a:pt x="14221841" y="2281936"/>
                    <a:pt x="14224000" y="2281682"/>
                  </a:cubicBezTo>
                  <a:cubicBezTo>
                    <a:pt x="14998954" y="2139188"/>
                    <a:pt x="15775430" y="2007108"/>
                    <a:pt x="16554321" y="1890141"/>
                  </a:cubicBezTo>
                  <a:cubicBezTo>
                    <a:pt x="16589246" y="1884553"/>
                    <a:pt x="16624044" y="1879219"/>
                    <a:pt x="16658969" y="1873631"/>
                  </a:cubicBezTo>
                  <a:cubicBezTo>
                    <a:pt x="16659225" y="1873631"/>
                    <a:pt x="16659733" y="1873631"/>
                    <a:pt x="16659860" y="1873631"/>
                  </a:cubicBezTo>
                  <a:cubicBezTo>
                    <a:pt x="16757267" y="1858518"/>
                    <a:pt x="16854676" y="1843532"/>
                    <a:pt x="16951831" y="1828927"/>
                  </a:cubicBezTo>
                  <a:cubicBezTo>
                    <a:pt x="17643981" y="1725041"/>
                    <a:pt x="18337020" y="1636395"/>
                    <a:pt x="19031838" y="1577340"/>
                  </a:cubicBezTo>
                  <a:cubicBezTo>
                    <a:pt x="19575016" y="1531112"/>
                    <a:pt x="20119339" y="1503553"/>
                    <a:pt x="20665312" y="1501140"/>
                  </a:cubicBezTo>
                  <a:cubicBezTo>
                    <a:pt x="20691346" y="1501013"/>
                    <a:pt x="20717254" y="1501013"/>
                    <a:pt x="20743290" y="1501013"/>
                  </a:cubicBezTo>
                  <a:cubicBezTo>
                    <a:pt x="21264243" y="1501013"/>
                    <a:pt x="21786848" y="1524381"/>
                    <a:pt x="22311231" y="1577467"/>
                  </a:cubicBezTo>
                  <a:cubicBezTo>
                    <a:pt x="22462742" y="1591818"/>
                    <a:pt x="22614635" y="1608201"/>
                    <a:pt x="22766399" y="1625727"/>
                  </a:cubicBezTo>
                  <a:cubicBezTo>
                    <a:pt x="26279475" y="2034286"/>
                    <a:pt x="29842460" y="3322956"/>
                    <a:pt x="32300419" y="5759324"/>
                  </a:cubicBezTo>
                  <a:cubicBezTo>
                    <a:pt x="32335216" y="5793741"/>
                    <a:pt x="32369760" y="5828413"/>
                    <a:pt x="32404050" y="5863338"/>
                  </a:cubicBezTo>
                  <a:lnTo>
                    <a:pt x="32404050" y="0"/>
                  </a:lnTo>
                  <a:close/>
                </a:path>
              </a:pathLst>
            </a:custGeom>
            <a:solidFill>
              <a:srgbClr val="1A3987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939415" y="4260216"/>
              <a:ext cx="14220825" cy="2740534"/>
            </a:xfrm>
            <a:custGeom>
              <a:avLst/>
              <a:gdLst/>
              <a:ahLst/>
              <a:cxnLst/>
              <a:rect r="r" b="b" t="t" l="l"/>
              <a:pathLst>
                <a:path h="2740534" w="14220825">
                  <a:moveTo>
                    <a:pt x="127" y="0"/>
                  </a:moveTo>
                  <a:lnTo>
                    <a:pt x="127" y="2739137"/>
                  </a:lnTo>
                  <a:cubicBezTo>
                    <a:pt x="66802" y="2740026"/>
                    <a:pt x="133477" y="2740534"/>
                    <a:pt x="200152" y="2740534"/>
                  </a:cubicBezTo>
                  <a:cubicBezTo>
                    <a:pt x="676656" y="2740534"/>
                    <a:pt x="1153795" y="2717801"/>
                    <a:pt x="1625092" y="2682622"/>
                  </a:cubicBezTo>
                  <a:cubicBezTo>
                    <a:pt x="4662043" y="2456308"/>
                    <a:pt x="7641970" y="1765809"/>
                    <a:pt x="10623549" y="1145540"/>
                  </a:cubicBezTo>
                  <a:cubicBezTo>
                    <a:pt x="11821668" y="896367"/>
                    <a:pt x="13019405" y="651384"/>
                    <a:pt x="14220824" y="430531"/>
                  </a:cubicBezTo>
                  <a:cubicBezTo>
                    <a:pt x="14164437" y="439929"/>
                    <a:pt x="14108048" y="449708"/>
                    <a:pt x="14051661" y="459106"/>
                  </a:cubicBezTo>
                  <a:cubicBezTo>
                    <a:pt x="14039215" y="461265"/>
                    <a:pt x="14026895" y="463424"/>
                    <a:pt x="14014449" y="465329"/>
                  </a:cubicBezTo>
                  <a:lnTo>
                    <a:pt x="14014958" y="465709"/>
                  </a:lnTo>
                  <a:cubicBezTo>
                    <a:pt x="13929614" y="479934"/>
                    <a:pt x="13844396" y="494158"/>
                    <a:pt x="13759053" y="508382"/>
                  </a:cubicBezTo>
                  <a:cubicBezTo>
                    <a:pt x="13745210" y="510668"/>
                    <a:pt x="13731495" y="513081"/>
                    <a:pt x="13717396" y="515367"/>
                  </a:cubicBezTo>
                  <a:cubicBezTo>
                    <a:pt x="13632688" y="529337"/>
                    <a:pt x="13548233" y="542926"/>
                    <a:pt x="13463523" y="556642"/>
                  </a:cubicBezTo>
                  <a:cubicBezTo>
                    <a:pt x="13449427" y="558928"/>
                    <a:pt x="13435203" y="561087"/>
                    <a:pt x="13421106" y="563373"/>
                  </a:cubicBezTo>
                  <a:cubicBezTo>
                    <a:pt x="13336143" y="577089"/>
                    <a:pt x="13251180" y="590551"/>
                    <a:pt x="13166217" y="603759"/>
                  </a:cubicBezTo>
                  <a:cubicBezTo>
                    <a:pt x="13153136" y="605664"/>
                    <a:pt x="13139800" y="607950"/>
                    <a:pt x="13126593" y="609855"/>
                  </a:cubicBezTo>
                  <a:cubicBezTo>
                    <a:pt x="13040233" y="623444"/>
                    <a:pt x="12953999" y="636525"/>
                    <a:pt x="12867640" y="649606"/>
                  </a:cubicBezTo>
                  <a:cubicBezTo>
                    <a:pt x="12856591" y="651257"/>
                    <a:pt x="12845415" y="653034"/>
                    <a:pt x="12834366" y="654686"/>
                  </a:cubicBezTo>
                  <a:cubicBezTo>
                    <a:pt x="12745593" y="667894"/>
                    <a:pt x="12656821" y="681102"/>
                    <a:pt x="12568046" y="693929"/>
                  </a:cubicBezTo>
                  <a:cubicBezTo>
                    <a:pt x="12561062" y="695071"/>
                    <a:pt x="12553949" y="695961"/>
                    <a:pt x="12546965" y="697104"/>
                  </a:cubicBezTo>
                  <a:cubicBezTo>
                    <a:pt x="12454000" y="710565"/>
                    <a:pt x="12360910" y="723520"/>
                    <a:pt x="12267945" y="736346"/>
                  </a:cubicBezTo>
                  <a:cubicBezTo>
                    <a:pt x="11978005" y="775971"/>
                    <a:pt x="11681460" y="813690"/>
                    <a:pt x="11379072" y="848615"/>
                  </a:cubicBezTo>
                  <a:cubicBezTo>
                    <a:pt x="11227689" y="866268"/>
                    <a:pt x="11075162" y="882905"/>
                    <a:pt x="10921111" y="899034"/>
                  </a:cubicBezTo>
                  <a:cubicBezTo>
                    <a:pt x="10767060" y="915163"/>
                    <a:pt x="10611612" y="930403"/>
                    <a:pt x="10455147" y="945008"/>
                  </a:cubicBezTo>
                  <a:cubicBezTo>
                    <a:pt x="10141966" y="973964"/>
                    <a:pt x="9823830" y="999618"/>
                    <a:pt x="9501758" y="1021334"/>
                  </a:cubicBezTo>
                  <a:cubicBezTo>
                    <a:pt x="9260077" y="1037590"/>
                    <a:pt x="9016491" y="1051561"/>
                    <a:pt x="8770746" y="1063118"/>
                  </a:cubicBezTo>
                  <a:cubicBezTo>
                    <a:pt x="8525001" y="1074675"/>
                    <a:pt x="8277605" y="1083692"/>
                    <a:pt x="8028685" y="1089915"/>
                  </a:cubicBezTo>
                  <a:cubicBezTo>
                    <a:pt x="7759572" y="1096646"/>
                    <a:pt x="7488681" y="1100202"/>
                    <a:pt x="7216647" y="1100202"/>
                  </a:cubicBezTo>
                  <a:cubicBezTo>
                    <a:pt x="7153147" y="1100202"/>
                    <a:pt x="7089647" y="1099948"/>
                    <a:pt x="7026020" y="1099567"/>
                  </a:cubicBezTo>
                  <a:cubicBezTo>
                    <a:pt x="6857999" y="1098551"/>
                    <a:pt x="6689470" y="1096138"/>
                    <a:pt x="6520560" y="1092074"/>
                  </a:cubicBezTo>
                  <a:cubicBezTo>
                    <a:pt x="6351650" y="1088264"/>
                    <a:pt x="6182740" y="1082803"/>
                    <a:pt x="6013449" y="1075690"/>
                  </a:cubicBezTo>
                  <a:cubicBezTo>
                    <a:pt x="5928740" y="1072134"/>
                    <a:pt x="5844159" y="1068325"/>
                    <a:pt x="5759323" y="1064134"/>
                  </a:cubicBezTo>
                  <a:cubicBezTo>
                    <a:pt x="5505069" y="1051307"/>
                    <a:pt x="5250688" y="1034797"/>
                    <a:pt x="4996307" y="1014731"/>
                  </a:cubicBezTo>
                  <a:cubicBezTo>
                    <a:pt x="4911598" y="1007873"/>
                    <a:pt x="4826888" y="1000761"/>
                    <a:pt x="4742053" y="993140"/>
                  </a:cubicBezTo>
                  <a:cubicBezTo>
                    <a:pt x="4572508" y="978028"/>
                    <a:pt x="4403090" y="961009"/>
                    <a:pt x="4234053" y="941959"/>
                  </a:cubicBezTo>
                  <a:cubicBezTo>
                    <a:pt x="4065016" y="922909"/>
                    <a:pt x="3896106" y="902463"/>
                    <a:pt x="3727323" y="879857"/>
                  </a:cubicBezTo>
                  <a:cubicBezTo>
                    <a:pt x="3642995" y="868427"/>
                    <a:pt x="3558793" y="856870"/>
                    <a:pt x="3474592" y="844551"/>
                  </a:cubicBezTo>
                  <a:cubicBezTo>
                    <a:pt x="2885947" y="758699"/>
                    <a:pt x="2301874" y="648844"/>
                    <a:pt x="1727961" y="511811"/>
                  </a:cubicBezTo>
                  <a:cubicBezTo>
                    <a:pt x="1563878" y="472695"/>
                    <a:pt x="1400810" y="431165"/>
                    <a:pt x="1238631" y="387478"/>
                  </a:cubicBezTo>
                  <a:cubicBezTo>
                    <a:pt x="914146" y="300102"/>
                    <a:pt x="593090" y="203328"/>
                    <a:pt x="276987" y="96521"/>
                  </a:cubicBezTo>
                  <a:cubicBezTo>
                    <a:pt x="197993" y="69978"/>
                    <a:pt x="119126" y="42672"/>
                    <a:pt x="40767" y="14605"/>
                  </a:cubicBezTo>
                  <a:cubicBezTo>
                    <a:pt x="27178" y="9779"/>
                    <a:pt x="13589" y="4953"/>
                    <a:pt x="0" y="0"/>
                  </a:cubicBezTo>
                  <a:close/>
                </a:path>
              </a:pathLst>
            </a:custGeom>
            <a:solidFill>
              <a:srgbClr val="509FD6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0355198" y="2409318"/>
              <a:ext cx="24988266" cy="2664207"/>
            </a:xfrm>
            <a:custGeom>
              <a:avLst/>
              <a:gdLst/>
              <a:ahLst/>
              <a:cxnLst/>
              <a:rect r="r" b="b" t="t" l="l"/>
              <a:pathLst>
                <a:path h="2664207" w="24988266">
                  <a:moveTo>
                    <a:pt x="0" y="0"/>
                  </a:moveTo>
                  <a:cubicBezTo>
                    <a:pt x="2804796" y="1424813"/>
                    <a:pt x="5798948" y="1835277"/>
                    <a:pt x="8838945" y="1835277"/>
                  </a:cubicBezTo>
                  <a:cubicBezTo>
                    <a:pt x="9071229" y="1835277"/>
                    <a:pt x="9303765" y="1832864"/>
                    <a:pt x="9536430" y="1828419"/>
                  </a:cubicBezTo>
                  <a:lnTo>
                    <a:pt x="9536430" y="1828673"/>
                  </a:lnTo>
                  <a:cubicBezTo>
                    <a:pt x="10228580" y="1724787"/>
                    <a:pt x="10921618" y="1636141"/>
                    <a:pt x="11616435" y="1577086"/>
                  </a:cubicBezTo>
                  <a:cubicBezTo>
                    <a:pt x="12159107" y="1530985"/>
                    <a:pt x="12702793" y="1503426"/>
                    <a:pt x="13248132" y="1500886"/>
                  </a:cubicBezTo>
                  <a:cubicBezTo>
                    <a:pt x="13248385" y="1500886"/>
                    <a:pt x="13248639" y="1500886"/>
                    <a:pt x="13249020" y="1500886"/>
                  </a:cubicBezTo>
                  <a:cubicBezTo>
                    <a:pt x="13249402" y="1500886"/>
                    <a:pt x="13249656" y="1500886"/>
                    <a:pt x="13249908" y="1500886"/>
                  </a:cubicBezTo>
                  <a:cubicBezTo>
                    <a:pt x="13249274" y="1500886"/>
                    <a:pt x="13248766" y="1500886"/>
                    <a:pt x="13248132" y="1500886"/>
                  </a:cubicBezTo>
                  <a:cubicBezTo>
                    <a:pt x="13247242" y="1500886"/>
                    <a:pt x="13246227" y="1500759"/>
                    <a:pt x="13245337" y="1500632"/>
                  </a:cubicBezTo>
                  <a:cubicBezTo>
                    <a:pt x="13828775" y="1460627"/>
                    <a:pt x="14405229" y="1401318"/>
                    <a:pt x="14990317" y="1385316"/>
                  </a:cubicBezTo>
                  <a:cubicBezTo>
                    <a:pt x="15335883" y="1375918"/>
                    <a:pt x="15681833" y="1371092"/>
                    <a:pt x="16027908" y="1371092"/>
                  </a:cubicBezTo>
                  <a:cubicBezTo>
                    <a:pt x="19061685" y="1371092"/>
                    <a:pt x="22109431" y="1743075"/>
                    <a:pt x="24988266" y="2664206"/>
                  </a:cubicBezTo>
                  <a:lnTo>
                    <a:pt x="24988266" y="293243"/>
                  </a:lnTo>
                  <a:cubicBezTo>
                    <a:pt x="24518112" y="309118"/>
                    <a:pt x="24048085" y="317373"/>
                    <a:pt x="23578312" y="317373"/>
                  </a:cubicBezTo>
                  <a:cubicBezTo>
                    <a:pt x="21971254" y="317373"/>
                    <a:pt x="20368769" y="220599"/>
                    <a:pt x="18781650" y="127"/>
                  </a:cubicBezTo>
                  <a:close/>
                </a:path>
              </a:pathLst>
            </a:custGeom>
            <a:solidFill>
              <a:srgbClr val="2D4796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23601045" y="3792094"/>
              <a:ext cx="11742674" cy="4480054"/>
            </a:xfrm>
            <a:custGeom>
              <a:avLst/>
              <a:gdLst/>
              <a:ahLst/>
              <a:cxnLst/>
              <a:rect r="r" b="b" t="t" l="l"/>
              <a:pathLst>
                <a:path h="4480054" w="11742674">
                  <a:moveTo>
                    <a:pt x="2247137" y="0"/>
                  </a:moveTo>
                  <a:cubicBezTo>
                    <a:pt x="2079625" y="0"/>
                    <a:pt x="1912238" y="889"/>
                    <a:pt x="1744978" y="2540"/>
                  </a:cubicBezTo>
                  <a:cubicBezTo>
                    <a:pt x="1159890" y="18542"/>
                    <a:pt x="583437" y="77851"/>
                    <a:pt x="0" y="117856"/>
                  </a:cubicBezTo>
                  <a:cubicBezTo>
                    <a:pt x="252" y="117856"/>
                    <a:pt x="634" y="117856"/>
                    <a:pt x="888" y="117856"/>
                  </a:cubicBezTo>
                  <a:cubicBezTo>
                    <a:pt x="2031" y="117856"/>
                    <a:pt x="3302" y="117983"/>
                    <a:pt x="4444" y="118110"/>
                  </a:cubicBezTo>
                  <a:lnTo>
                    <a:pt x="4190" y="118110"/>
                  </a:lnTo>
                  <a:cubicBezTo>
                    <a:pt x="30226" y="117983"/>
                    <a:pt x="56133" y="117983"/>
                    <a:pt x="82168" y="117983"/>
                  </a:cubicBezTo>
                  <a:cubicBezTo>
                    <a:pt x="603123" y="117983"/>
                    <a:pt x="1125726" y="141351"/>
                    <a:pt x="1650110" y="194437"/>
                  </a:cubicBezTo>
                  <a:cubicBezTo>
                    <a:pt x="1801622" y="208788"/>
                    <a:pt x="1953513" y="225171"/>
                    <a:pt x="2105277" y="242697"/>
                  </a:cubicBezTo>
                  <a:cubicBezTo>
                    <a:pt x="5618353" y="651256"/>
                    <a:pt x="9181338" y="1939926"/>
                    <a:pt x="11639297" y="4376294"/>
                  </a:cubicBezTo>
                  <a:cubicBezTo>
                    <a:pt x="11673968" y="4410712"/>
                    <a:pt x="11708511" y="4445255"/>
                    <a:pt x="11742674" y="4480054"/>
                  </a:cubicBezTo>
                  <a:lnTo>
                    <a:pt x="11742674" y="1281811"/>
                  </a:lnTo>
                  <a:cubicBezTo>
                    <a:pt x="8694547" y="310769"/>
                    <a:pt x="5457953" y="0"/>
                    <a:pt x="2247137" y="0"/>
                  </a:cubicBezTo>
                  <a:close/>
                </a:path>
              </a:pathLst>
            </a:custGeom>
            <a:solidFill>
              <a:srgbClr val="509FD6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29136594" y="2409318"/>
              <a:ext cx="6206998" cy="317500"/>
            </a:xfrm>
            <a:custGeom>
              <a:avLst/>
              <a:gdLst/>
              <a:ahLst/>
              <a:cxnLst/>
              <a:rect r="r" b="b" t="t" l="l"/>
              <a:pathLst>
                <a:path h="317500" w="6206998">
                  <a:moveTo>
                    <a:pt x="0" y="0"/>
                  </a:moveTo>
                  <a:cubicBezTo>
                    <a:pt x="1587754" y="220599"/>
                    <a:pt x="3191002" y="317500"/>
                    <a:pt x="4798696" y="317500"/>
                  </a:cubicBezTo>
                  <a:cubicBezTo>
                    <a:pt x="5267833" y="317500"/>
                    <a:pt x="5737352" y="309245"/>
                    <a:pt x="6206998" y="293497"/>
                  </a:cubicBezTo>
                  <a:lnTo>
                    <a:pt x="6206998" y="127"/>
                  </a:lnTo>
                  <a:close/>
                </a:path>
              </a:pathLst>
            </a:custGeom>
            <a:solidFill>
              <a:srgbClr val="1A3987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939542" y="2409191"/>
              <a:ext cx="16952467" cy="2951481"/>
            </a:xfrm>
            <a:custGeom>
              <a:avLst/>
              <a:gdLst/>
              <a:ahLst/>
              <a:cxnLst/>
              <a:rect r="r" b="b" t="t" l="l"/>
              <a:pathLst>
                <a:path h="2951481" w="16952467">
                  <a:moveTo>
                    <a:pt x="0" y="127"/>
                  </a:moveTo>
                  <a:lnTo>
                    <a:pt x="0" y="1851152"/>
                  </a:lnTo>
                  <a:cubicBezTo>
                    <a:pt x="13716" y="1856105"/>
                    <a:pt x="27559" y="1861058"/>
                    <a:pt x="41275" y="1866011"/>
                  </a:cubicBezTo>
                  <a:cubicBezTo>
                    <a:pt x="119634" y="1894078"/>
                    <a:pt x="198501" y="1921130"/>
                    <a:pt x="277495" y="1947926"/>
                  </a:cubicBezTo>
                  <a:cubicBezTo>
                    <a:pt x="593598" y="2054733"/>
                    <a:pt x="914654" y="2151254"/>
                    <a:pt x="1239139" y="2238883"/>
                  </a:cubicBezTo>
                  <a:cubicBezTo>
                    <a:pt x="1401318" y="2282571"/>
                    <a:pt x="1564640" y="2324100"/>
                    <a:pt x="1728470" y="2363217"/>
                  </a:cubicBezTo>
                  <a:cubicBezTo>
                    <a:pt x="2302510" y="2500249"/>
                    <a:pt x="2886456" y="2610105"/>
                    <a:pt x="3475101" y="2695956"/>
                  </a:cubicBezTo>
                  <a:cubicBezTo>
                    <a:pt x="3559175" y="2708275"/>
                    <a:pt x="3643503" y="2719959"/>
                    <a:pt x="3727831" y="2731262"/>
                  </a:cubicBezTo>
                  <a:cubicBezTo>
                    <a:pt x="3896360" y="2753742"/>
                    <a:pt x="4065270" y="2774569"/>
                    <a:pt x="4234561" y="2793365"/>
                  </a:cubicBezTo>
                  <a:cubicBezTo>
                    <a:pt x="4403598" y="2812288"/>
                    <a:pt x="4573016" y="2829052"/>
                    <a:pt x="4742561" y="2844419"/>
                  </a:cubicBezTo>
                  <a:cubicBezTo>
                    <a:pt x="4827270" y="2852039"/>
                    <a:pt x="4912106" y="2859279"/>
                    <a:pt x="4996815" y="2866009"/>
                  </a:cubicBezTo>
                  <a:cubicBezTo>
                    <a:pt x="5251196" y="2886330"/>
                    <a:pt x="5505577" y="2902712"/>
                    <a:pt x="5759831" y="2915412"/>
                  </a:cubicBezTo>
                  <a:cubicBezTo>
                    <a:pt x="5844666" y="2919731"/>
                    <a:pt x="5929248" y="2923413"/>
                    <a:pt x="6013957" y="2926969"/>
                  </a:cubicBezTo>
                  <a:cubicBezTo>
                    <a:pt x="6183248" y="2933827"/>
                    <a:pt x="6352413" y="2939288"/>
                    <a:pt x="6521068" y="2943352"/>
                  </a:cubicBezTo>
                  <a:cubicBezTo>
                    <a:pt x="6689979" y="2947162"/>
                    <a:pt x="6858253" y="2949830"/>
                    <a:pt x="7026528" y="2950845"/>
                  </a:cubicBezTo>
                  <a:cubicBezTo>
                    <a:pt x="7092060" y="2951226"/>
                    <a:pt x="7157592" y="2951481"/>
                    <a:pt x="7223125" y="2951481"/>
                  </a:cubicBezTo>
                  <a:cubicBezTo>
                    <a:pt x="7493253" y="2951481"/>
                    <a:pt x="7762113" y="2948051"/>
                    <a:pt x="8029193" y="2941193"/>
                  </a:cubicBezTo>
                  <a:cubicBezTo>
                    <a:pt x="8278241" y="2934843"/>
                    <a:pt x="8525764" y="2925826"/>
                    <a:pt x="8771254" y="2914396"/>
                  </a:cubicBezTo>
                  <a:cubicBezTo>
                    <a:pt x="9017000" y="2902839"/>
                    <a:pt x="9260840" y="2888869"/>
                    <a:pt x="9502266" y="2872613"/>
                  </a:cubicBezTo>
                  <a:cubicBezTo>
                    <a:pt x="9824339" y="2850896"/>
                    <a:pt x="10142475" y="2825243"/>
                    <a:pt x="10455656" y="2796287"/>
                  </a:cubicBezTo>
                  <a:cubicBezTo>
                    <a:pt x="10612375" y="2781681"/>
                    <a:pt x="10767569" y="2766442"/>
                    <a:pt x="10921620" y="2750312"/>
                  </a:cubicBezTo>
                  <a:cubicBezTo>
                    <a:pt x="11075671" y="2734183"/>
                    <a:pt x="11228451" y="2717419"/>
                    <a:pt x="11379581" y="2699893"/>
                  </a:cubicBezTo>
                  <a:cubicBezTo>
                    <a:pt x="11681969" y="2664968"/>
                    <a:pt x="11978640" y="2627249"/>
                    <a:pt x="12268454" y="2587625"/>
                  </a:cubicBezTo>
                  <a:cubicBezTo>
                    <a:pt x="12361546" y="2574799"/>
                    <a:pt x="12454509" y="2561844"/>
                    <a:pt x="12547472" y="2548382"/>
                  </a:cubicBezTo>
                  <a:cubicBezTo>
                    <a:pt x="12554458" y="2547239"/>
                    <a:pt x="12561571" y="2546350"/>
                    <a:pt x="12568555" y="2545207"/>
                  </a:cubicBezTo>
                  <a:cubicBezTo>
                    <a:pt x="12657328" y="2532507"/>
                    <a:pt x="12746101" y="2519173"/>
                    <a:pt x="12834873" y="2505964"/>
                  </a:cubicBezTo>
                  <a:cubicBezTo>
                    <a:pt x="12845922" y="2504313"/>
                    <a:pt x="12857098" y="2502789"/>
                    <a:pt x="12868147" y="2500884"/>
                  </a:cubicBezTo>
                  <a:cubicBezTo>
                    <a:pt x="12954508" y="2487804"/>
                    <a:pt x="13040741" y="2474468"/>
                    <a:pt x="13127101" y="2461133"/>
                  </a:cubicBezTo>
                  <a:cubicBezTo>
                    <a:pt x="13140182" y="2459229"/>
                    <a:pt x="13153518" y="2456943"/>
                    <a:pt x="13166725" y="2455037"/>
                  </a:cubicBezTo>
                  <a:cubicBezTo>
                    <a:pt x="13251688" y="2441830"/>
                    <a:pt x="13336651" y="2428368"/>
                    <a:pt x="13421614" y="2414651"/>
                  </a:cubicBezTo>
                  <a:cubicBezTo>
                    <a:pt x="13435711" y="2412365"/>
                    <a:pt x="13449935" y="2410206"/>
                    <a:pt x="13464032" y="2407920"/>
                  </a:cubicBezTo>
                  <a:cubicBezTo>
                    <a:pt x="13548741" y="2394205"/>
                    <a:pt x="13633197" y="2380488"/>
                    <a:pt x="13717905" y="2366645"/>
                  </a:cubicBezTo>
                  <a:cubicBezTo>
                    <a:pt x="13731747" y="2364359"/>
                    <a:pt x="13745464" y="2362200"/>
                    <a:pt x="13759561" y="2359661"/>
                  </a:cubicBezTo>
                  <a:cubicBezTo>
                    <a:pt x="13844905" y="2345437"/>
                    <a:pt x="13930123" y="2331467"/>
                    <a:pt x="14015466" y="2316988"/>
                  </a:cubicBezTo>
                  <a:cubicBezTo>
                    <a:pt x="14027912" y="2314830"/>
                    <a:pt x="14040231" y="2312670"/>
                    <a:pt x="14052677" y="2310765"/>
                  </a:cubicBezTo>
                  <a:cubicBezTo>
                    <a:pt x="14109954" y="2300987"/>
                    <a:pt x="14167231" y="2291334"/>
                    <a:pt x="14224635" y="2281809"/>
                  </a:cubicBezTo>
                  <a:cubicBezTo>
                    <a:pt x="14999589" y="2139315"/>
                    <a:pt x="15776066" y="2007236"/>
                    <a:pt x="16554958" y="1890268"/>
                  </a:cubicBezTo>
                  <a:cubicBezTo>
                    <a:pt x="16589883" y="1884681"/>
                    <a:pt x="16624681" y="1879346"/>
                    <a:pt x="16659606" y="1873758"/>
                  </a:cubicBezTo>
                  <a:lnTo>
                    <a:pt x="16660494" y="1873758"/>
                  </a:lnTo>
                  <a:cubicBezTo>
                    <a:pt x="16757904" y="1858645"/>
                    <a:pt x="16855312" y="1843659"/>
                    <a:pt x="16952467" y="1829054"/>
                  </a:cubicBezTo>
                  <a:cubicBezTo>
                    <a:pt x="16719804" y="1833626"/>
                    <a:pt x="16487266" y="1835912"/>
                    <a:pt x="16254983" y="1835912"/>
                  </a:cubicBezTo>
                  <a:cubicBezTo>
                    <a:pt x="13214477" y="1835912"/>
                    <a:pt x="10219818" y="1425448"/>
                    <a:pt x="7414640" y="0"/>
                  </a:cubicBezTo>
                  <a:close/>
                </a:path>
              </a:pathLst>
            </a:custGeom>
            <a:solidFill>
              <a:srgbClr val="1A3987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833867" y="559762"/>
            <a:ext cx="6724438" cy="6375162"/>
            <a:chOff x="0" y="0"/>
            <a:chExt cx="8967038" cy="850127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67089" cy="8501253"/>
            </a:xfrm>
            <a:custGeom>
              <a:avLst/>
              <a:gdLst/>
              <a:ahLst/>
              <a:cxnLst/>
              <a:rect r="r" b="b" t="t" l="l"/>
              <a:pathLst>
                <a:path h="8501253" w="8967089">
                  <a:moveTo>
                    <a:pt x="0" y="0"/>
                  </a:moveTo>
                  <a:lnTo>
                    <a:pt x="8967089" y="0"/>
                  </a:lnTo>
                  <a:lnTo>
                    <a:pt x="8967089" y="8501253"/>
                  </a:lnTo>
                  <a:lnTo>
                    <a:pt x="0" y="8501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39" r="-23" b="-2765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5764895" y="36090819"/>
            <a:ext cx="2752067" cy="2980610"/>
            <a:chOff x="0" y="0"/>
            <a:chExt cx="3669881" cy="397464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69919" cy="3974592"/>
            </a:xfrm>
            <a:custGeom>
              <a:avLst/>
              <a:gdLst/>
              <a:ahLst/>
              <a:cxnLst/>
              <a:rect r="r" b="b" t="t" l="l"/>
              <a:pathLst>
                <a:path h="3974592" w="3669919">
                  <a:moveTo>
                    <a:pt x="0" y="0"/>
                  </a:moveTo>
                  <a:lnTo>
                    <a:pt x="3669919" y="0"/>
                  </a:lnTo>
                  <a:lnTo>
                    <a:pt x="3669919" y="3974592"/>
                  </a:lnTo>
                  <a:lnTo>
                    <a:pt x="0" y="3974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-1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535600" y="35514429"/>
            <a:ext cx="4885152" cy="1152248"/>
            <a:chOff x="0" y="0"/>
            <a:chExt cx="6514351" cy="153652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514338" cy="1536573"/>
            </a:xfrm>
            <a:custGeom>
              <a:avLst/>
              <a:gdLst/>
              <a:ahLst/>
              <a:cxnLst/>
              <a:rect r="r" b="b" t="t" l="l"/>
              <a:pathLst>
                <a:path h="1536573" w="6514338">
                  <a:moveTo>
                    <a:pt x="0" y="0"/>
                  </a:moveTo>
                  <a:lnTo>
                    <a:pt x="6514338" y="0"/>
                  </a:lnTo>
                  <a:lnTo>
                    <a:pt x="6514338" y="1536573"/>
                  </a:lnTo>
                  <a:lnTo>
                    <a:pt x="0" y="1536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954" t="-46817" r="-7343" b="-87058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419429" y="36843590"/>
            <a:ext cx="3637676" cy="2047381"/>
            <a:chOff x="0" y="0"/>
            <a:chExt cx="4850841" cy="273018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50892" cy="2730246"/>
            </a:xfrm>
            <a:custGeom>
              <a:avLst/>
              <a:gdLst/>
              <a:ahLst/>
              <a:cxnLst/>
              <a:rect r="r" b="b" t="t" l="l"/>
              <a:pathLst>
                <a:path h="2730246" w="4850892">
                  <a:moveTo>
                    <a:pt x="0" y="0"/>
                  </a:moveTo>
                  <a:lnTo>
                    <a:pt x="4850892" y="0"/>
                  </a:lnTo>
                  <a:lnTo>
                    <a:pt x="4850892" y="2730246"/>
                  </a:lnTo>
                  <a:lnTo>
                    <a:pt x="0" y="2730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1" b="2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0" y="4763"/>
            <a:ext cx="32400000" cy="8539143"/>
            <a:chOff x="0" y="0"/>
            <a:chExt cx="32404050" cy="854021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2404050" cy="8540248"/>
            </a:xfrm>
            <a:custGeom>
              <a:avLst/>
              <a:gdLst/>
              <a:ahLst/>
              <a:cxnLst/>
              <a:rect r="r" b="b" t="t" l="l"/>
              <a:pathLst>
                <a:path h="8540248" w="32404050">
                  <a:moveTo>
                    <a:pt x="0" y="0"/>
                  </a:moveTo>
                  <a:lnTo>
                    <a:pt x="0" y="8540248"/>
                  </a:lnTo>
                  <a:lnTo>
                    <a:pt x="32404050" y="8540248"/>
                  </a:lnTo>
                  <a:lnTo>
                    <a:pt x="324040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0" y="32463819"/>
            <a:ext cx="32400000" cy="7131419"/>
            <a:chOff x="0" y="0"/>
            <a:chExt cx="32404050" cy="7132307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2404050" cy="7132316"/>
            </a:xfrm>
            <a:custGeom>
              <a:avLst/>
              <a:gdLst/>
              <a:ahLst/>
              <a:cxnLst/>
              <a:rect r="r" b="b" t="t" l="l"/>
              <a:pathLst>
                <a:path h="7132316" w="32404050">
                  <a:moveTo>
                    <a:pt x="0" y="0"/>
                  </a:moveTo>
                  <a:lnTo>
                    <a:pt x="0" y="7132316"/>
                  </a:lnTo>
                  <a:lnTo>
                    <a:pt x="32404050" y="7132316"/>
                  </a:lnTo>
                  <a:lnTo>
                    <a:pt x="324040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5168038" y="7383533"/>
            <a:ext cx="2083562" cy="710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3"/>
              </a:lnSpc>
            </a:pPr>
            <a:r>
              <a:rPr lang="en-US" b="true" sz="382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AUTORES¹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548229" y="8011898"/>
            <a:ext cx="106657" cy="665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364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314010" y="8011898"/>
            <a:ext cx="1785810" cy="665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364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</a:t>
            </a:r>
            <a:r>
              <a:rPr lang="en-US" sz="364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64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Filiação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668381" y="5816664"/>
            <a:ext cx="3116257" cy="1491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6"/>
              </a:lnSpc>
            </a:pPr>
            <a:r>
              <a:rPr lang="en-US" b="true" sz="7997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TÍTULO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DAHX7FTkDww</dc:identifier>
  <dcterms:modified xsi:type="dcterms:W3CDTF">2011-08-01T06:04:30Z</dcterms:modified>
  <cp:revision>1</cp:revision>
  <dc:title>Gradiente de integridade ambiental e variação individual da dieta: respostas tróficas contrastantes de Odonata, Trichoptera e Plecoptera em riachos tropicais</dc:title>
</cp:coreProperties>
</file>