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image" Target="../media/image-1006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ulo da palestra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simpos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85800"/>
            <a:ext cx="6407683" cy="5120640"/>
          </a:xfrm>
          <a:prstGeom prst="rect">
            <a:avLst/>
          </a:prstGeom>
        </p:spPr>
      </p:pic>
      <p:pic>
        <p:nvPicPr>
          <p:cNvPr id="3" name="Image 1" descr="logo_ppgern_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974" y="5577840"/>
            <a:ext cx="847521" cy="9601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6812280" y="1234440"/>
            <a:ext cx="493776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Título da palestra</a:t>
            </a:r>
            <a:endParaRPr lang="en-US" sz="34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812280" y="3657600"/>
            <a:ext cx="49377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b="1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Nome do(a) palestrante</a:t>
            </a:r>
            <a:endParaRPr lang="en-US" sz="22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812280" y="4251960"/>
            <a:ext cx="49377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Instituição, cidade, país</a:t>
            </a:r>
            <a:endParaRPr lang="en-US" sz="1600" dirty="0"/>
          </a:p>
        </p:txBody>
      </p:sp>
      <p:sp>
        <p:nvSpPr>
          <p:cNvPr id="7" name="Text 0"/>
          <p:cNvSpPr/>
          <p:nvPr/>
        </p:nvSpPr>
        <p:spPr>
          <a:xfrm>
            <a:off x="6812280" y="58978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27 a 30 de outubro de 2026  |  UFSCar, São Carlos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III Simpósio Internacional de Ecologia  |  50 anos do PPGERN  |  UFSCar, São Carlos  |  27 a 30 de outubro de 2026</a:t>
            </a:r>
            <a:endParaRPr lang="en-US" sz="1000" dirty="0"/>
          </a:p>
        </p:txBody>
      </p:sp>
      <p:pic>
        <p:nvPicPr>
          <p:cNvPr id="3" name="Image 0" descr="logo_simpos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25073" y="6172200"/>
            <a:ext cx="709422" cy="566928"/>
          </a:xfrm>
          <a:prstGeom prst="rect">
            <a:avLst/>
          </a:prstGeom>
        </p:spPr>
      </p:pic>
      <p:pic>
        <p:nvPicPr>
          <p:cNvPr id="4" name="Image 1" descr="logo_ppgern_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7472" y="6172200"/>
            <a:ext cx="500441" cy="566928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Título do slide</a:t>
            </a:r>
            <a:endParaRPr lang="en-US" sz="32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1508760"/>
            <a:ext cx="11064240" cy="4434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Texto do slide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326880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 figura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III Simpósio Internacional de Ecologia  |  50 anos do PPGERN  |  UFSCar, São Carlos  |  27 a 30 de outubro de 2026</a:t>
            </a:r>
            <a:endParaRPr lang="en-US" sz="1000" dirty="0"/>
          </a:p>
        </p:txBody>
      </p:sp>
      <p:pic>
        <p:nvPicPr>
          <p:cNvPr id="3" name="Image 0" descr="logo_simpos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25073" y="6172200"/>
            <a:ext cx="709422" cy="566928"/>
          </a:xfrm>
          <a:prstGeom prst="rect">
            <a:avLst/>
          </a:prstGeom>
        </p:spPr>
      </p:pic>
      <p:pic>
        <p:nvPicPr>
          <p:cNvPr id="4" name="Image 1" descr="logo_ppgern_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7472" y="6172200"/>
            <a:ext cx="500441" cy="566928"/>
          </a:xfrm>
          <a:prstGeom prst="rect">
            <a:avLst/>
          </a:prstGeom>
        </p:spPr>
      </p:pic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Título do slide</a:t>
            </a:r>
            <a:endParaRPr lang="en-US" sz="32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1508760"/>
            <a:ext cx="5212080" cy="4434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chemeClr val="tx1"/>
                </a:solidFill>
              </a:rPr>
              <a:t>Texto do slide</a:t>
            </a:r>
            <a:endParaRPr lang="en-US" sz="2000" dirty="0"/>
          </a:p>
        </p:txBody>
      </p:sp>
      <p:sp>
        <p:nvSpPr>
          <p:cNvPr id="7" name="Text 1"/>
          <p:cNvSpPr/>
          <p:nvPr>
            <p:ph idx="105" hasCustomPrompt="1"/>
          </p:nvPr>
        </p:nvSpPr>
        <p:spPr>
          <a:xfrm>
            <a:off x="6126480" y="1508760"/>
            <a:ext cx="5486400" cy="44348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accent6"/>
                </a:solidFill>
              </a:rPr>
              <a:t>Figura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326880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ao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III Simpósio Internacional de Ecologia  |  50 anos do PPGERN  |  UFSCar, São Carlos  |  27 a 30 de outubro de 2026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2194560"/>
            <a:ext cx="10515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Título da seção</a:t>
            </a:r>
            <a:endParaRPr lang="en-US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822960" y="3794760"/>
            <a:ext cx="10515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chemeClr val="accent5"/>
                </a:solidFill>
              </a:rPr>
              <a:t>Subtítulo (opcional)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326880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erramento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simposi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685800"/>
            <a:ext cx="6407683" cy="5120640"/>
          </a:xfrm>
          <a:prstGeom prst="rect">
            <a:avLst/>
          </a:prstGeom>
        </p:spPr>
      </p:pic>
      <p:pic>
        <p:nvPicPr>
          <p:cNvPr id="3" name="Image 1" descr="logo_ppgern_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6974" y="5577840"/>
            <a:ext cx="847521" cy="960120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title" hasCustomPrompt="1"/>
          </p:nvPr>
        </p:nvSpPr>
        <p:spPr>
          <a:xfrm>
            <a:off x="6812280" y="1645920"/>
            <a:ext cx="49377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Obrigado(a)!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812280" y="3063240"/>
            <a:ext cx="493776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Nome, e-mail e contato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326880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6812280" y="1234440"/>
            <a:ext cx="4937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Título da palestra</a:t>
            </a:r>
            <a:endParaRPr lang="en-US" sz="34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6812280" y="365760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Nome do(a) palestrante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4" type="body" hasCustomPrompt="1"/>
          </p:nvPr>
        </p:nvSpPr>
        <p:spPr>
          <a:xfrm>
            <a:off x="6812280" y="425196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Instituição, cidade, país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Título do slide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548640" y="1508760"/>
            <a:ext cx="1106424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Primeiro item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Segundo item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Terceiro item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326880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Título do slide</a:t>
            </a:r>
            <a:endParaRPr lang="en-US" sz="3200" dirty="0"/>
          </a:p>
        </p:txBody>
      </p:sp>
      <p:sp>
        <p:nvSpPr>
          <p:cNvPr id="3" name="Text 1"/>
          <p:cNvSpPr/>
          <p:nvPr>
            <p:ph idx="104" type="body" hasCustomPrompt="1"/>
          </p:nvPr>
        </p:nvSpPr>
        <p:spPr>
          <a:xfrm>
            <a:off x="548640" y="1508760"/>
            <a:ext cx="5212080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Texto à esquerda</a:t>
            </a:r>
            <a:endParaRPr lang="en-US" sz="2000" dirty="0"/>
          </a:p>
          <a:p>
            <a:pPr algn="l"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Figura ou foto à direita (clique no ícone do quadro para inserir)</a:t>
            </a:r>
            <a:endParaRPr lang="en-US" sz="2000" dirty="0"/>
          </a:p>
        </p:txBody>
      </p:sp>
      <p:sp>
        <p:nvSpPr>
          <p:cNvPr id="4" name="Text 1"/>
          <p:cNvSpPr/>
          <p:nvPr>
            <p:ph idx="105" hasCustomPrompt="1"/>
          </p:nvPr>
        </p:nvSpPr>
        <p:spPr>
          <a:xfrm>
            <a:off x="6126480" y="1508760"/>
            <a:ext cx="5486400" cy="44348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326880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22960" y="219456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Título da seção</a:t>
            </a:r>
            <a:endParaRPr lang="en-US" sz="40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822960" y="37947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5"/>
                </a:solidFill>
              </a:rPr>
              <a:t>Subtítulo (opcional)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326880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2" type="title" hasCustomPrompt="1"/>
          </p:nvPr>
        </p:nvSpPr>
        <p:spPr>
          <a:xfrm>
            <a:off x="6812280" y="164592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Obrigado(a)!</a:t>
            </a:r>
            <a:endParaRPr lang="en-US" sz="4000" dirty="0"/>
          </a:p>
        </p:txBody>
      </p:sp>
      <p:sp>
        <p:nvSpPr>
          <p:cNvPr id="3" name="Text 0"/>
          <p:cNvSpPr/>
          <p:nvPr>
            <p:ph idx="103" type="body" hasCustomPrompt="1"/>
          </p:nvPr>
        </p:nvSpPr>
        <p:spPr>
          <a:xfrm>
            <a:off x="6812280" y="306324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Nome do(a) palestrante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e-mail@instituicao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osio PPGERN 50">
  <a:themeElements>
    <a:clrScheme name="Simposio PPGERN 50">
      <a:dk1>
        <a:srgbClr val="1F2A37"/>
      </a:dk1>
      <a:lt1>
        <a:srgbClr val="FFFFFF"/>
      </a:lt1>
      <a:dk2>
        <a:srgbClr val="1B4F8A"/>
      </a:dk2>
      <a:lt2>
        <a:srgbClr val="EAF4F1"/>
      </a:lt2>
      <a:accent1>
        <a:srgbClr val="1B4F8A"/>
      </a:accent1>
      <a:accent2>
        <a:srgbClr val="2A9D8F"/>
      </a:accent2>
      <a:accent3>
        <a:srgbClr val="7DBE5A"/>
      </a:accent3>
      <a:accent4>
        <a:srgbClr val="3E7CC0"/>
      </a:accent4>
      <a:accent5>
        <a:srgbClr val="A9D18E"/>
      </a:accent5>
      <a:accent6>
        <a:srgbClr val="5B6B7A"/>
      </a:accent6>
      <a:hlink>
        <a:srgbClr val="2A6FB5"/>
      </a:hlink>
      <a:folHlink>
        <a:srgbClr val="5B6B7A"/>
      </a:folHlink>
    </a:clrScheme>
    <a:fontScheme name="Simposio PPGERN 50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- III Simpósio Internacional de Ecologia</dc:title>
  <dc:subject>PptxGenJS Presentation</dc:subject>
  <dc:creator>PPGERN - UFSCar</dc:creator>
  <cp:lastModifiedBy>PPGERN - UFSCar</cp:lastModifiedBy>
  <cp:revision>1</cp:revision>
  <dcterms:created xsi:type="dcterms:W3CDTF">2026-10-13T19:34:00Z</dcterms:created>
  <dcterms:modified xsi:type="dcterms:W3CDTF">2026-10-13T19:34:00Z</dcterms:modified>
</cp:coreProperties>
</file>